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59" r:id="rId3"/>
    <p:sldId id="263" r:id="rId4"/>
    <p:sldId id="264" r:id="rId5"/>
    <p:sldId id="265" r:id="rId6"/>
    <p:sldId id="266" r:id="rId7"/>
    <p:sldId id="269" r:id="rId8"/>
    <p:sldId id="270" r:id="rId9"/>
    <p:sldId id="272" r:id="rId10"/>
    <p:sldId id="273" r:id="rId11"/>
    <p:sldId id="268" r:id="rId12"/>
    <p:sldId id="275" r:id="rId13"/>
    <p:sldId id="276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6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2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5E991-4BA7-44A2-9843-9810A0F02D5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5C8DE-CEB6-4881-A8CC-A78F31323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997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5C8DE-CEB6-4881-A8CC-A78F3132335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476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A5C8DE-CEB6-4881-A8CC-A78F3132335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23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A5C8DE-CEB6-4881-A8CC-A78F3132335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165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A5C8DE-CEB6-4881-A8CC-A78F3132335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721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1E64-D9B2-4E0D-92F0-E864A5621BB8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6F39-664D-4879-9AF6-A7FDA4C6C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618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1E64-D9B2-4E0D-92F0-E864A5621BB8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6F39-664D-4879-9AF6-A7FDA4C6C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016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1E64-D9B2-4E0D-92F0-E864A5621BB8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6F39-664D-4879-9AF6-A7FDA4C6C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120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1E64-D9B2-4E0D-92F0-E864A5621BB8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6F39-664D-4879-9AF6-A7FDA4C6C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98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1E64-D9B2-4E0D-92F0-E864A5621BB8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6F39-664D-4879-9AF6-A7FDA4C6C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13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1E64-D9B2-4E0D-92F0-E864A5621BB8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6F39-664D-4879-9AF6-A7FDA4C6C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309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1E64-D9B2-4E0D-92F0-E864A5621BB8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6F39-664D-4879-9AF6-A7FDA4C6C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4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1E64-D9B2-4E0D-92F0-E864A5621BB8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6F39-664D-4879-9AF6-A7FDA4C6C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398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1E64-D9B2-4E0D-92F0-E864A5621BB8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6F39-664D-4879-9AF6-A7FDA4C6C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39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1E64-D9B2-4E0D-92F0-E864A5621BB8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6F39-664D-4879-9AF6-A7FDA4C6C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602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1E64-D9B2-4E0D-92F0-E864A5621BB8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6F39-664D-4879-9AF6-A7FDA4C6C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76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B1E64-D9B2-4E0D-92F0-E864A5621BB8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B6F39-664D-4879-9AF6-A7FDA4C6C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22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7200" b="1" dirty="0">
                <a:ln w="25400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 ТО</a:t>
            </a:r>
            <a:endParaRPr lang="ru-RU" sz="5400" b="1" dirty="0">
              <a:ln w="25400"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>
              <a:alpha val="67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 известном детском стихотворении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С.Я.Маршака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1937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 «Рассказ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 неизвестном герое» пожарные, милиция и фотографы разыскивают двадцатилетнего парня, спасшего из огня девочку. Из примет —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среднего роста, плечистый и крепкий, ходит он в белой футболке и кепке.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„ГТО“ на груди у него. Больше не знают о нем ничего», сообщает читателю Маршак.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Ирония стихотворения заключалась в том, что значкистов ГТО в то время было больше половины страны, и каждый был готов к труду и обороне!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Те, кто учился в школе еще до распада Советского Союза, помнят три заветные буквы — ГТО, или «Готов к труду и обороне» — программу физической и культурной подготовки, которая основывалась на единой и поддерживаемой государством системе патриотического воспитания населения.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716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8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1941-1945</a:t>
            </a:r>
            <a:b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 ГТО и Великая Отечественная Война</a:t>
            </a:r>
            <a:b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503" y="1825624"/>
            <a:ext cx="11360427" cy="4734201"/>
          </a:xfrm>
          <a:solidFill>
            <a:schemeClr val="bg1">
              <a:alpha val="63000"/>
            </a:schemeClr>
          </a:solidFill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 Великой Отечественной войной подготовку в ОСОАВИАХИМ прошли до 80% военнослужащих сухопутных войск и флота и до 100% авиации. В 1938 году в одном из писем Сталин писал: «...Нужно весь наш народ держать в состоянии мобилизационной готовности перед лицом опасности военного нападения, чтобы никакая „случайность“ и никакие фокусы наших внешних врагов не могли застигнуть нас врасплох...».</a:t>
            </a:r>
          </a:p>
          <a:p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Патриотическая целеустремленность и практическое содержание комплекса ГТО прошли суровую проверку в огне Великой Отечественной войны. </a:t>
            </a:r>
          </a:p>
          <a:p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перед всеми физкультурными организациями страны стала задача массовой военно-физической подготовки населения, комплекс ГТО стал одним из важнейших инструментов.</a:t>
            </a:r>
          </a:p>
          <a:p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Благодаря ГТО миллионы советских людей получили навыки маршевой, лыжной, стрелковой подготовки, плавания, метания гранат, преодоления водных преград и препятствий. Это помогло им в минимальные сроки овладеть военным делом, стать снайперами, разведчиками, танкистами, летчиками. Скромный значок ГТО для многих из них стал первой наградой, к которой позднее добавились ордена за трудовые и боевые заслуги.</a:t>
            </a:r>
          </a:p>
          <a:p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Значкисты ГТО, овладевшие военно-прикладными двигательными навыками, добровольно уходили на фронт, успешно действовали в партизанских отрядах.</a:t>
            </a:r>
          </a:p>
          <a:p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Обладателями значков II ступени ГТО были герои Великой Отечественной войны: летчики Иван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Кожедуб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Александр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Покрышкин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Николай Гастелло, знаменитый снайпер Владимир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Пчелинцев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590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83" y="4458529"/>
            <a:ext cx="1905000" cy="2095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4538041"/>
            <a:ext cx="1905000" cy="2095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17" y="4538041"/>
            <a:ext cx="1905000" cy="20955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334" y="4458529"/>
            <a:ext cx="1905000" cy="20955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66" y="1366080"/>
            <a:ext cx="2047058" cy="22517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522344"/>
            <a:ext cx="1905000" cy="2095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17" y="1605997"/>
            <a:ext cx="1905000" cy="2095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719" y="1605997"/>
            <a:ext cx="1905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76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67140"/>
            <a:ext cx="10711070" cy="1033670"/>
          </a:xfrm>
          <a:solidFill>
            <a:schemeClr val="bg1">
              <a:alpha val="63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1946-1991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 ГТО в послевоенное время</a:t>
            </a:r>
            <a:b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749288"/>
            <a:ext cx="10711071" cy="4691269"/>
          </a:xfrm>
          <a:solidFill>
            <a:schemeClr val="bg1">
              <a:alpha val="67000"/>
            </a:schemeClr>
          </a:solidFill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 послевоенное время введенный в 1946 году комплекс ГТО характеризовался сокращением количества нормативов (БГТО — до 7, ГТО I и II ступеней — до 9), установлена взаимосвязь между этими нормами и программами физического воспитания школ и учебных заведений, уточнены и изменены возрастные группы.</a:t>
            </a: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Естественно, что все это потребовало дальнейшего совершенствования комплекса ГТО. В комплексе ГТО, введенном с 1 января 1955 года, снова исключили деление нормативов на обязательные и по выбору. Для получения значка ступени БГТО требовалось выполнить все 10 нормативов, значка ГТО 1-й ступени— 12 норм и значка ГТО 2-й ступени— 11</a:t>
            </a: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 комплексе 1955 года были установлены новые возрастные группы, а также дифференцированные нормативные требования для различных возрастов физкультурников.</a:t>
            </a: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 1958 году число физкультурников в нашей стране достигло 23 696 800 человек. В то же время в период действия комплекса 1955–1958 гг. ежегодная подготовка составляла немногим более 3 миллионов значкистов ГТО всех ступеней, и за 4 года этого периода было подготовлено около 16 миллионов значкистов ГТО.</a:t>
            </a: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 1959 году в комплекс ГТО были внесены наиболее существенные изменения. Проект комплекса был опубликован в августе 1958 года для широкого обсуждения и получил всеобщую поддержку. Введены требования органичного сочетания программы по физическому воспитанию в школах и учебных заведениях, а также — система начисления очков за показанные результаты. Обновленный Комплекс ГТО состоял из трех ступеней. Ступень БГТО — для школьников 14 — 15 лет, ГТО 1-й ступени — для юношей и девушек 16-18 лет, ГТО 2-й ступени — для молодежи 19 лет и старше.</a:t>
            </a:r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290866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495941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 rot="10800000" flipV="1">
            <a:off x="831850" y="405007"/>
            <a:ext cx="10515600" cy="114788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Значки БГТО и ГТО 1961 года</a:t>
            </a:r>
          </a:p>
          <a:p>
            <a:pPr algn="ctr"/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655" y="1298299"/>
            <a:ext cx="1905000" cy="20955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150" y="1298299"/>
            <a:ext cx="1905000" cy="2095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036" y="1298299"/>
            <a:ext cx="1905000" cy="2095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18" y="4239866"/>
            <a:ext cx="1905000" cy="2095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4309440"/>
            <a:ext cx="1905000" cy="2095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972" y="4239866"/>
            <a:ext cx="1905000" cy="2095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flipH="1">
            <a:off x="2891283" y="3695484"/>
            <a:ext cx="639673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Значки БГТО и ГТО 196 года</a:t>
            </a:r>
          </a:p>
        </p:txBody>
      </p:sp>
    </p:spTree>
    <p:extLst>
      <p:ext uri="{BB962C8B-B14F-4D97-AF65-F5344CB8AC3E}">
        <p14:creationId xmlns:p14="http://schemas.microsoft.com/office/powerpoint/2010/main" val="2491373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6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Значки </a:t>
            </a:r>
            <a:b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«Воин-спортсмен» I, II и III ступеней, 1961 год</a:t>
            </a:r>
            <a:b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 Вооруженных Силах СССР в 1965 году была введена специальная ступень комплекса ГТО — «Военно-спортивный комплекс» (ВСК).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41" y="3171134"/>
            <a:ext cx="2420531" cy="266258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911" y="3171133"/>
            <a:ext cx="2420531" cy="26625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314" y="3171133"/>
            <a:ext cx="2416866" cy="265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07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7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Золотой нагрудный знак «Воин-спортсмен», 1961 год</a:t>
            </a:r>
            <a:b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517" y="1886304"/>
            <a:ext cx="1398104" cy="1537914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059" y="1887241"/>
            <a:ext cx="1461881" cy="16080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259" y="1791551"/>
            <a:ext cx="1484243" cy="163266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8201" y="3631186"/>
            <a:ext cx="10515600" cy="978729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 1966 году по инициативе ДОСААФ была разработана и введена в действие ступень комплекса ГТО для молодежи призывного возраста «Готов к защите Родины» (ГЗР). Она была рассчитана на юношей допризывного возраста и включала выполнение ряда требований по спортивно-техническим видам спорта и овладение одной из военно-прикладных специальностей (моториста, шофера, мотоциклиста, радиста).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791" y="4920322"/>
            <a:ext cx="1487557" cy="16363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537" y="4782049"/>
            <a:ext cx="1644926" cy="18094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909" y="4816883"/>
            <a:ext cx="1581593" cy="173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24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052" y="87202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11256" y="567566"/>
            <a:ext cx="10691191" cy="3260035"/>
          </a:xfrm>
          <a:solidFill>
            <a:schemeClr val="bg1">
              <a:alpha val="67000"/>
            </a:schemeClr>
          </a:solidFill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Введенный в 1972 году новый комплекс ГТО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(утверждён постановлением ЦК КПСС и Совета Министров СССР 17 января 1972 года за № 61) позволил улучшить массовую физкультурно-спортивную работу в каждом коллективе, в спортивном клубе и в целом по стране, решить целый ряд важнейших вопросов, связанных с укреплением здоровья советских граждан. Расширились возрастные рамки комплекса: добавились ступени для школьников 10 — 13 лет и трудящихся 40 −60 лет. Теперь комплекс имел V возрастных ступеней и охватывал население в возрасте от 10 до 60 лет. Каждая ступень комплекса ГТО 1972 года состояла из двух разделов. В 1973 году при Спорткомитете СССР создан Всесоюзный совет по работе наиболее массового привлечения граждан к выполнению комплекса ГТО. Председателем Совета был назначен лётчик-космонавт СССР Алексей Архипович Леонов.</a:t>
            </a:r>
          </a:p>
          <a:p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Значки БГТО I, II, III ступеней выпуска 1972 года</a:t>
            </a:r>
          </a:p>
          <a:p>
            <a:pPr algn="ctr"/>
            <a:endParaRPr lang="ru-RU" sz="1800" b="1" dirty="0" smtClean="0"/>
          </a:p>
          <a:p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78" y="4160354"/>
            <a:ext cx="1905000" cy="2095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202" y="4015097"/>
            <a:ext cx="1905000" cy="2095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456" y="4015097"/>
            <a:ext cx="1905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08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052" y="87202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68017" y="452122"/>
            <a:ext cx="10691191" cy="3490924"/>
          </a:xfrm>
          <a:solidFill>
            <a:schemeClr val="bg1">
              <a:alpha val="66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 начале 1977 г. во все пять ступеней были добавлены нормативы по спортивному ориентированию.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 1974 по 1981 год проводились Всесоюзные первенства по многоборьям ГТО.</a:t>
            </a:r>
          </a:p>
          <a:p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 1983 по 1988 годы Чемпионаты СССР не проводились по решению Госкомспорта СССР. В 1986 году в Ленинграде впервые в СССР была создана «Федерация Комплекса и многоборий ГТО», в июле 1989 году была создана Всесоюзная Ассоциация многоборий ГТО (председателем избрали Галактионова Г.Н., ответственным секретарем — Криво В.М.), а в сентябре 1989 года — Всероссийская федерация Комплекса и многоборий ГТО (президент — Галактионов Г.Н.).</a:t>
            </a:r>
          </a:p>
          <a:p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Значок «Отличник ГТО» вручался тем, кто выполнил нормативы на золотой значок IV ступени комплекса 1972 года «Физическое совершенство» и имел один 1-й или два 2-х спортивных разряда в любом виде спорта.</a:t>
            </a:r>
          </a:p>
          <a:p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«Почетный знак ГТО» вручался тем, кто выполнял нормативы в течение нескольких лет подряд.</a:t>
            </a:r>
          </a:p>
          <a:p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Коллективы физкультуры предприятий, учреждений, организаций, добившиеся особых успехов по внедрению комплекса ГТО в повседневную жизнь трудящихся, награждались знаком «За успехи в работе по комплексу ГТО».</a:t>
            </a:r>
          </a:p>
          <a:p>
            <a:pPr>
              <a:lnSpc>
                <a:spcPct val="100000"/>
              </a:lnSpc>
            </a:pP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236" y="4108640"/>
            <a:ext cx="1905000" cy="22042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454" y="4135817"/>
            <a:ext cx="1905000" cy="2095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079" y="4108640"/>
            <a:ext cx="1905000" cy="2095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4" y="4065162"/>
            <a:ext cx="1905000" cy="220421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rot="10800000" flipH="1" flipV="1">
            <a:off x="1093304" y="6287019"/>
            <a:ext cx="19597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Значок «Отличник ГТО»</a:t>
            </a:r>
            <a:endParaRPr lang="ru-RU" sz="1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890236" y="6231317"/>
            <a:ext cx="1905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Почетный знак ГТО</a:t>
            </a:r>
            <a:endParaRPr lang="ru-RU" sz="1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577740" y="6130949"/>
            <a:ext cx="1959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Знак </a:t>
            </a:r>
          </a:p>
          <a:p>
            <a:pPr algn="ctr"/>
            <a:r>
              <a:rPr lang="ru-RU" sz="1200" b="1" dirty="0" smtClean="0"/>
              <a:t>«За успехи в работе по комплексу ГТО»</a:t>
            </a:r>
            <a:endParaRPr lang="ru-RU" sz="1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374672" y="6204141"/>
            <a:ext cx="1940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Значок «Чемпиону ГТО», Тбилиси, 1977 год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152661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990" y="110700"/>
            <a:ext cx="10899914" cy="926961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 1980 году была выпущена специальная серия значков ГТО, посвящённая Играм XXII Олимпиады в Москве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259" y="991815"/>
            <a:ext cx="1905000" cy="209550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03" y="1002865"/>
            <a:ext cx="1905000" cy="2095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257" y="1037662"/>
            <a:ext cx="1905000" cy="2095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47" y="3543991"/>
            <a:ext cx="1905000" cy="20955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436747" y="5695329"/>
            <a:ext cx="190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Значок региональных соревнований ГТО — Спартакиада народов СССР</a:t>
            </a:r>
            <a:endParaRPr lang="ru-RU" sz="12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203" y="3459025"/>
            <a:ext cx="2177909" cy="221049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417203" y="5669516"/>
            <a:ext cx="2177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Знак</a:t>
            </a:r>
          </a:p>
          <a:p>
            <a:pPr algn="ctr"/>
            <a:r>
              <a:rPr lang="ru-RU" sz="1600" b="1" dirty="0" smtClean="0"/>
              <a:t> «50 лет комплексу ГТО»</a:t>
            </a:r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794906" y="3543991"/>
            <a:ext cx="2728081" cy="2800767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>
            <a:spAutoFit/>
          </a:bodyPr>
          <a:lstStyle/>
          <a:p>
            <a:pPr marL="228600" indent="-228600" algn="ctr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 1981 году, к 50-летию комплекса ГТО, Комитетом по физической культуре и спорту при Совете министров СССР и ЦК ВЛКСМ был выпущен специальный наградной знак.</a:t>
            </a:r>
          </a:p>
        </p:txBody>
      </p:sp>
    </p:spTree>
    <p:extLst>
      <p:ext uri="{BB962C8B-B14F-4D97-AF65-F5344CB8AC3E}">
        <p14:creationId xmlns:p14="http://schemas.microsoft.com/office/powerpoint/2010/main" val="4080155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5628" y="358024"/>
            <a:ext cx="10515600" cy="926961"/>
          </a:xfrm>
          <a:solidFill>
            <a:schemeClr val="bg1">
              <a:alpha val="67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 начале 1985 года в Комплекс ГТО был внесен очередной пакет с изменениями. Теперь комплекс для взрослых состоял из 3 ступеней, а для школьников—из 4-х.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538977"/>
            <a:ext cx="10810461" cy="4634810"/>
          </a:xfrm>
        </p:spPr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Значки ГТО в редакции 1985 года и значок ГТО, выпущенный в конце 1980-х годов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17" y="2808632"/>
            <a:ext cx="1905000" cy="2095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058" y="2809681"/>
            <a:ext cx="1905000" cy="2095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065" y="2808632"/>
            <a:ext cx="1905000" cy="2095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29187" y="5158124"/>
            <a:ext cx="9228483" cy="1015663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Распад Советского Союза повлек за собой более большую пропасть в работе над воспитанием физической активности граждан. Юридически Комплекс ГТО не был упразднен, однако фактически он прекратил свое существование в 1991 году.</a:t>
            </a:r>
          </a:p>
        </p:txBody>
      </p:sp>
    </p:spTree>
    <p:extLst>
      <p:ext uri="{BB962C8B-B14F-4D97-AF65-F5344CB8AC3E}">
        <p14:creationId xmlns:p14="http://schemas.microsoft.com/office/powerpoint/2010/main" val="3183832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1524000" y="665923"/>
            <a:ext cx="9144000" cy="1003851"/>
          </a:xfrm>
          <a:solidFill>
            <a:schemeClr val="bg1">
              <a:alpha val="68000"/>
            </a:schemeClr>
          </a:solidFill>
        </p:spPr>
        <p:txBody>
          <a:bodyPr>
            <a:norm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такое ГТО?</a:t>
            </a:r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1523999" y="2017643"/>
            <a:ext cx="9389165" cy="3906079"/>
          </a:xfrm>
          <a:solidFill>
            <a:schemeClr val="bg1">
              <a:alpha val="66000"/>
            </a:schemeClr>
          </a:solidFill>
        </p:spPr>
        <p:txBody>
          <a:bodyPr>
            <a:noAutofit/>
          </a:bodyPr>
          <a:lstStyle/>
          <a:p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ГТО представляет собой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 мероприятий, направленных на обязательную физическую подготовку граждан разных возрастных категорий.</a:t>
            </a:r>
          </a:p>
          <a:p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нормативная основа физического воспитания, существовала в нашей стране с 1931 по 1991 год, охватывала население в возрасте </a:t>
            </a:r>
          </a:p>
          <a:p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10 до 60 лет.</a:t>
            </a:r>
          </a:p>
          <a:p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2014 году Президент РФ Владимир Путин подписал Указ</a:t>
            </a:r>
          </a:p>
          <a:p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 возвращении системы «Готов к труду и обороне».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2015 года результаты сдачи ГТО учитываются при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поступлении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высшие учебные заведения.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512571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746" y="248479"/>
            <a:ext cx="10591801" cy="1003852"/>
          </a:xfrm>
          <a:solidFill>
            <a:schemeClr val="bg1">
              <a:alpha val="64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2007-2014</a:t>
            </a:r>
            <a:b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Возрождение Комплекса ГТО в современной России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562" y="1361663"/>
            <a:ext cx="11380308" cy="5128590"/>
          </a:xfrm>
          <a:solidFill>
            <a:schemeClr val="bg1">
              <a:alpha val="65000"/>
            </a:schemeClr>
          </a:solidFill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2007 год можно смело назвать годом спорта, когда Россия получает право на Олимпиаду 2014 года в Сочи, наши футболисты пробились на европейский чемпионат, баскетболисты стали лучшей командой Старого Света, теннисистки выиграли Кубок Федерации, гандболистки завоевали титул сильнейших в мире, и, наконец, президент Владимир Путин подписал новый закон о спорте.</a:t>
            </a: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 2013 году руководство страны и региональные руководители выступили с инициативой возрождения комплекса ГТО в России в современном формате. После завершения зимних Олимпийских игр в Сочи, организаторам удалось сэкономить 1,5 миллиарда рублей, заявил президент РФ Владимир Владимирович Путин.</a:t>
            </a: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«Предлагаю использовать данные средства на развитие массового спорта, включая, например, реализацию в субъектах федерации комплекса ГТО, мероприятий движения „Спорт для всех“ и поддержку доступных спортклубов, находящихся в шаговой доступности», — предложил глава государства. </a:t>
            </a: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Всероссийский физкультурно-спортивный комплекс (далее — Комплекс) разработан во исполнение подпункта «а» пункта 1 перечня поручений Президента Российской Федерации от 4 апреля 2013 года № Пр-756, а также приказа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Минспорта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России от 6 мая 2013 года № 245 «О разработке проекта Всероссийского физкультурно-спортивного комплекса», которым утвержден состав рабочей группы. В нее вошли ведущие специалисты и ученые, участвовавшие в 2004-2013 гг. в разработке и апробации внедрения комплекса в регионах Российской Федерации, представители вузов, научно-исследовательских центров, подведомственных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Минспорту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России и 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России.</a:t>
            </a: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Итогом кропотливой подготовки стало издание Указа Президента Российской Федерации от 24 марта 2014 года № 172 «О Всероссийском физкультурно-спортивном комплексе „Готов к труду и обороне“ (ГТО)», постановляющего о вводе в действие комплекса с 1 сентября 2014 года.</a:t>
            </a: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Итак, сегодня комплекс ГТО возрождается, преобразившись в новой форме и новых условиях. </a:t>
            </a:r>
          </a:p>
          <a:p>
            <a:endParaRPr lang="ru-RU" sz="17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45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89632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ln w="25400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7200" b="1" dirty="0" smtClean="0">
                <a:ln w="25400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7200" b="1" dirty="0">
              <a:ln w="25400"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545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http://gto.ru/files/uploads/history/56eab19ee311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45" y="1650795"/>
            <a:ext cx="3304929" cy="469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2757" y="347870"/>
            <a:ext cx="9650897" cy="1133570"/>
          </a:xfrm>
          <a:solidFill>
            <a:schemeClr val="bg1">
              <a:alpha val="67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1918-1925</a:t>
            </a:r>
            <a:b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Предпосылки возникновения комплекса ГТО</a:t>
            </a:r>
            <a:b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876260" y="1737656"/>
            <a:ext cx="7911549" cy="4801314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победы Великого Октября страна укреплялась, набирала политическую мощь, а энтузиазм советских людей, их тяга к новому стали проявляться во всех сферах жизни</a:t>
            </a:r>
            <a:r>
              <a:rPr lang="ru-RU" alt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 обучение населения военным навыкам становятся в СССР приоритетными задачами, выполнение которых контролируется первыми лицами государства</a:t>
            </a:r>
            <a:r>
              <a:rPr lang="ru-RU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 первый же год советской власти ВЦИК РСФСР принимает декрет «Об обязательном обучении военному искусству». </a:t>
            </a: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Начиная с апреля 1918 года, мужчины и женщины от 18 до 40 лет обязаны обучаться военному делу по месту работы</a:t>
            </a:r>
            <a:r>
              <a:rPr lang="ru-RU" alt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 всеми этими организациями стояла, по сути, одна задача, сформулированная </a:t>
            </a:r>
            <a:r>
              <a:rPr lang="ru-RU" alt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М.Фрунзе</a:t>
            </a: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«Нам нужно покрепче внедрить в сознание всего населения нашего Союза представление о том, что современные войны ведутся не одной армией, а всей страной в целом, что война потребует напряжения всех народных сил и средств, что война будет смертельной, войной не на жизнь, а на смерть, и что поэтому к ней нужна всесторонняя тщательная подготовка еще в мирное время».</a:t>
            </a:r>
          </a:p>
        </p:txBody>
      </p:sp>
    </p:spTree>
    <p:extLst>
      <p:ext uri="{BB962C8B-B14F-4D97-AF65-F5344CB8AC3E}">
        <p14:creationId xmlns:p14="http://schemas.microsoft.com/office/powerpoint/2010/main" val="2434432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6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1927-1928</a:t>
            </a:r>
            <a:b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Рождение комплекса ГТО «под крылом» </a:t>
            </a:r>
            <a:r>
              <a:rPr lang="ru-RU" sz="3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ОСОАВИАХИМа</a:t>
            </a: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44286"/>
            <a:ext cx="10515600" cy="4351338"/>
          </a:xfrm>
          <a:solidFill>
            <a:schemeClr val="bg1">
              <a:alpha val="66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 1927 году путем слияний и реорганизаций нескольких военно-спортивных объединений в СССР создается самая крупная из специализированных общественных организаций — Общество содействия обороне, авиационному и химическому строительству (ОСОАВИАХИМ).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Уже к началу 1928 года эта организация насчитывает около 2 млн. человек. По всей стране под эгидой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ОСОАВИАХИМа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строятся тиры, стрельбища, создаются аэроклубы и военно-спортивные кружки, где молодежь осваивает специальности радиста, телеграфиста, парашютиста, моториста, санитара, медсестры, пилота и 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025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7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1929-1938</a:t>
            </a:r>
            <a:b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Первый комплекс ГТО и дальнейшее его развитие</a:t>
            </a:r>
            <a:b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44286"/>
            <a:ext cx="10515600" cy="4351338"/>
          </a:xfrm>
          <a:solidFill>
            <a:schemeClr val="bg1">
              <a:alpha val="66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Ведущую роль в разработке новых форм и методов физического воспитания сыграл комсомол.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Именно он выступил инициатором создания Всесоюзного физкультурного комплекса «Готов к труду и обороне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 мая 1930 года газета «Комсомольская правда» напечатала обращение, в котором предлагалось установить всесоюзные испытания на право получения значка «Готов к труду и обороне». Речь шла о необходимости введения единого критерия для оценки физической подготовленности молодежи. Предлагалось установить специальные нормы и требования, а тех, кто их выполнял — награждать значком. Новая инициатива комсомола получила признание в широких кругах общественности, и по поручению Всесоюзного совета физической культуры при ЦИК СССР был разработан проект комплекса ГТО, который 11 марта 1931 года после общественного обсуждения был утвержден и стал нормативной основой системы физического воспитания для всей страны.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384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6713" y="387626"/>
            <a:ext cx="11231217" cy="6152322"/>
          </a:xfrm>
          <a:solidFill>
            <a:schemeClr val="bg1">
              <a:alpha val="66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 испытаниям на получение значка «Готов к труду и обороне» первоначально допускались мужчины не моложе 18 лет и женщины не моложе 17 лет. Особым условием было удовлетворительное состояние здоровья. Определял его врач, который устанавливал, что выполнение норм по данному комплексу не принесет ущерба здоровью человека. К соревнованиям допускались физкультурники, организованные в коллективы, и физкультурники-одиночки. Для проведения практических испытаний они распределялись на отдельные группы по полу и возрасту. Первый комплекс ГТО состоял всего из одной ступени и предполагал выполнение 21 испытания, 15 из которых носили практический характер:</a:t>
            </a:r>
          </a:p>
          <a:p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бег на 100, 500 и 1000 метров;</a:t>
            </a:r>
          </a:p>
          <a:p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прыжки в длину и высоту;</a:t>
            </a:r>
          </a:p>
          <a:p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метание гранаты;</a:t>
            </a:r>
          </a:p>
          <a:p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подтягивание на перекладине;</a:t>
            </a:r>
          </a:p>
          <a:p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лазание по канату или шесту;</a:t>
            </a:r>
          </a:p>
          <a:p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поднимание патронного ящика весом в 32 килограмма и безостановочное передвижение с ним на расстоянии 50 метров;</a:t>
            </a:r>
          </a:p>
          <a:p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плавание;</a:t>
            </a:r>
          </a:p>
          <a:p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ездить на велосипеде или умение управлять трактором, мотоциклом, автомобилем;</a:t>
            </a:r>
          </a:p>
          <a:p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грести 1 км;</a:t>
            </a:r>
          </a:p>
          <a:p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лыжи на 3 и 10 км;</a:t>
            </a:r>
          </a:p>
          <a:p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верховую езду и продвижение в противогазе на 1 км.</a:t>
            </a:r>
          </a:p>
          <a:p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Теоретические испытания проводились по военным знаниям и знаниям истории физкультурных достижений, основ физкультурного самоконтроля, оказанию первой медицинской помощи.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338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12896" cy="847449"/>
          </a:xfrm>
          <a:solidFill>
            <a:schemeClr val="bg1">
              <a:alpha val="6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Значки ГТО 1931-1936 годов (I и II ступень)</a:t>
            </a:r>
            <a:b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94" y="1364651"/>
            <a:ext cx="2678083" cy="4465007"/>
          </a:xfrm>
          <a:solidFill>
            <a:schemeClr val="bg1">
              <a:alpha val="35000"/>
            </a:schemeClr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983" y="1371597"/>
            <a:ext cx="2823818" cy="43785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03431" y="1428453"/>
            <a:ext cx="4234069" cy="4401205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значка придуман 15-летним школьником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В.Токтаровым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 окончательный эскиз разработан художником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М.С.Ягужинским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Первым обладателем знака ГТО I ступени стал знаменитый конькобежец Яков Федорович Мельников, первый заслуженный мастер спорта СССР чемпион России 1915 года, чемпион РСФСР 1918, 1919 и 1922 годов; чемпион СССР 1924, 1927-28, 1932-35 годов; чемпион Европы 1927 года по конькобежному спорту.</a:t>
            </a:r>
          </a:p>
        </p:txBody>
      </p:sp>
    </p:spTree>
    <p:extLst>
      <p:ext uri="{BB962C8B-B14F-4D97-AF65-F5344CB8AC3E}">
        <p14:creationId xmlns:p14="http://schemas.microsoft.com/office/powerpoint/2010/main" val="869500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8157" y="375065"/>
            <a:ext cx="7729330" cy="589032"/>
          </a:xfrm>
          <a:solidFill>
            <a:schemeClr val="bg1">
              <a:alpha val="6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Значок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БГТО образца 1934 года</a:t>
            </a:r>
            <a:b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80" y="1292087"/>
            <a:ext cx="2406039" cy="4210568"/>
          </a:xfrm>
        </p:spPr>
      </p:pic>
    </p:spTree>
    <p:extLst>
      <p:ext uri="{BB962C8B-B14F-4D97-AF65-F5344CB8AC3E}">
        <p14:creationId xmlns:p14="http://schemas.microsoft.com/office/powerpoint/2010/main" val="3440443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5246"/>
            <a:ext cx="10515600" cy="1325563"/>
          </a:xfrm>
          <a:solidFill>
            <a:schemeClr val="bg1">
              <a:alpha val="67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изменения Всесоюзного физкультурного комплекса «Готов к труду и обороне СССР» (ГТО)</a:t>
            </a:r>
            <a:b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>
              <a:alpha val="66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 время существования комплекса его нормативную часть не раз изменяли. Наиболее крупные изменения вносились в 1940, 1947, 1955, 1965 и 1972 годах.</a:t>
            </a:r>
          </a:p>
          <a:p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 концу 30-х годов, когда комплекс ГТО находился на пике популярности, встал вопрос об улучшении его содержания. Нормативы тщательно обсуждались научными и практическими работниками физического воспитания, что привело в 1939 году разработке новых норм комплекса ГТО, которые 26 ноября 1939 года были утверждены специальным постановлением Совета Народных Комиссаров СССР «О введении нового физкультурного комплекса «Готов к труду и обороне СССР».</a:t>
            </a:r>
          </a:p>
          <a:p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Вступивший в действие с 1 января 1940 года новый комплекс ГТО содержал не только обязательные нормы, но и испытания по выбору, что обеспечивало, по мнению разработчиков, сочетание общей физической подготовки со спортивной специализацией. Включение в комплекс обязательных норм обеспечивало овладение навыками бега, плавания, передвижения на лыжах, стрельбы и преодоления препятствий. Кроме того, каждый участник комплекса ГТО должен был по своему выбору выполнить упражнения из различных видов спорта, способствовавшие совершенствованию силы, быстроты, ловкости и выносливости.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5123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195</Words>
  <Application>Microsoft Office PowerPoint</Application>
  <PresentationFormat>Широкоэкранный</PresentationFormat>
  <Paragraphs>99</Paragraphs>
  <Slides>21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Г ТО</vt:lpstr>
      <vt:lpstr>Что такое ГТО?</vt:lpstr>
      <vt:lpstr> 1918-1925 Предпосылки возникновения комплекса ГТО </vt:lpstr>
      <vt:lpstr> 1927-1928 Рождение комплекса ГТО «под крылом» ОСОАВИАХИМа </vt:lpstr>
      <vt:lpstr>1929-1938 Первый комплекс ГТО и дальнейшее его развитие </vt:lpstr>
      <vt:lpstr>Презентация PowerPoint</vt:lpstr>
      <vt:lpstr>Значки ГТО 1931-1936 годов (I и II ступень) </vt:lpstr>
      <vt:lpstr>  Значок БГТО образца 1934 года  </vt:lpstr>
      <vt:lpstr>  Основные изменения Всесоюзного физкультурного комплекса «Готов к труду и обороне СССР» (ГТО)  </vt:lpstr>
      <vt:lpstr> 1941-1945 Комплекс ГТО и Великая Отечественная Война </vt:lpstr>
      <vt:lpstr>Презентация PowerPoint</vt:lpstr>
      <vt:lpstr> 1946-1991 Комплекс ГТО в послевоенное время </vt:lpstr>
      <vt:lpstr> </vt:lpstr>
      <vt:lpstr> Значки  «Воин-спортсмен» I, II и III ступеней, 1961 год </vt:lpstr>
      <vt:lpstr> Золотой нагрудный знак «Воин-спортсмен», 1961 год </vt:lpstr>
      <vt:lpstr>   </vt:lpstr>
      <vt:lpstr>   </vt:lpstr>
      <vt:lpstr>В 1980 году была выпущена специальная серия значков ГТО, посвящённая Играм XXII Олимпиады в Москве</vt:lpstr>
      <vt:lpstr>В начале 1985 года в Комплекс ГТО был внесен очередной пакет с изменениями. Теперь комплекс для взрослых состоял из 3 ступеней, а для школьников—из 4-х.</vt:lpstr>
      <vt:lpstr>2007-2014 Возрождение Комплекса ГТО в современной России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</dc:creator>
  <cp:lastModifiedBy>Val</cp:lastModifiedBy>
  <cp:revision>27</cp:revision>
  <dcterms:created xsi:type="dcterms:W3CDTF">2020-05-21T15:46:02Z</dcterms:created>
  <dcterms:modified xsi:type="dcterms:W3CDTF">2020-05-21T19:19:22Z</dcterms:modified>
</cp:coreProperties>
</file>