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8" y="4059936"/>
            <a:ext cx="38640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Дорофеев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Иван Михайлович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0448" y="5137154"/>
            <a:ext cx="4418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08</a:t>
            </a:r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.0</a:t>
            </a:r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3</a:t>
            </a:r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.19</a:t>
            </a:r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07</a:t>
            </a:r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-</a:t>
            </a:r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21</a:t>
            </a:r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.</a:t>
            </a:r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07</a:t>
            </a:r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.</a:t>
            </a:r>
            <a:r>
              <a:rPr lang="en-US" sz="3200" dirty="0" smtClean="0">
                <a:solidFill>
                  <a:srgbClr val="393837"/>
                </a:solidFill>
                <a:latin typeface="NT Somic" pitchFamily="50" charset="-52"/>
              </a:rPr>
              <a:t>1992</a:t>
            </a:r>
          </a:p>
          <a:p>
            <a:endParaRPr lang="ru-RU" sz="3200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user\Desktop\информация о Дорофееве И.М. (1)_page-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921200"/>
            <a:ext cx="3565282" cy="509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14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Пользователь Windows</cp:lastModifiedBy>
  <cp:revision>26</cp:revision>
  <cp:lastPrinted>2023-09-20T07:09:39Z</cp:lastPrinted>
  <dcterms:created xsi:type="dcterms:W3CDTF">2023-09-17T09:55:10Z</dcterms:created>
  <dcterms:modified xsi:type="dcterms:W3CDTF">2023-11-14T07:37:55Z</dcterms:modified>
</cp:coreProperties>
</file>