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0448" y="4059936"/>
            <a:ext cx="37624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Беляков </a:t>
            </a:r>
          </a:p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Иван Николаевич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0448" y="5137154"/>
            <a:ext cx="4418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93837"/>
                </a:solidFill>
                <a:latin typeface="NT Somic" pitchFamily="50" charset="-52"/>
              </a:rPr>
              <a:t>25.05.1906-23.07.1997</a:t>
            </a:r>
            <a:endParaRPr lang="ru-RU" sz="3200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  <p:pic>
        <p:nvPicPr>
          <p:cNvPr id="1026" name="Picture 2" descr="C:\Users\user\Desktop\IMG_08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318" y="936629"/>
            <a:ext cx="3830957" cy="494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4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Пользователь Windows</cp:lastModifiedBy>
  <cp:revision>23</cp:revision>
  <cp:lastPrinted>2023-09-20T07:09:39Z</cp:lastPrinted>
  <dcterms:created xsi:type="dcterms:W3CDTF">2023-09-17T09:55:10Z</dcterms:created>
  <dcterms:modified xsi:type="dcterms:W3CDTF">2023-11-14T07:23:18Z</dcterms:modified>
</cp:coreProperties>
</file>