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6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6639842-1135-4E33-8EA4-BEAA8BFB62B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00C40B0-8DE9-4440-879A-35A285CF6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40B0-8DE9-4440-879A-35A285CF6B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40B0-8DE9-4440-879A-35A285CF6B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40B0-8DE9-4440-879A-35A285CF6B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40B0-8DE9-4440-879A-35A285CF6B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40B0-8DE9-4440-879A-35A285CF6B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40B0-8DE9-4440-879A-35A285CF6B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928926" y="1000108"/>
            <a:ext cx="5286412" cy="31432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5000636"/>
            <a:ext cx="4286280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928926" y="1357298"/>
            <a:ext cx="5176838" cy="250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Вежливых   слов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не   одно   и   не   два,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помни   и   знай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эти   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чудо-слова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 !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  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6"/>
          <p:cNvPicPr>
            <a:picLocks noChangeAspect="1" noChangeArrowheads="1"/>
          </p:cNvPicPr>
          <p:nvPr/>
        </p:nvPicPr>
        <p:blipFill>
          <a:blip r:embed="rId3" cstate="print"/>
          <a:srcRect r="12938" b="193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2285992"/>
            <a:ext cx="7572907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чужой разговор никогда не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встревай,  и взрослых  ты лучше</a:t>
            </a:r>
            <a:endParaRPr lang="ru-RU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  ПЕРЕБИВАЙ ! </a:t>
            </a:r>
          </a:p>
          <a:p>
            <a:pPr>
              <a:buFont typeface="Wingdings" pitchFamily="2" charset="2"/>
              <a:buChar char="ü"/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яркое солнышко встало опять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«ДОБРОЕ  УТРО!»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должны  мы  сказать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/>
          <p:cNvPicPr>
            <a:picLocks noChangeAspect="1" noChangeArrowheads="1"/>
          </p:cNvPicPr>
          <p:nvPr/>
        </p:nvPicPr>
        <p:blipFill>
          <a:blip r:embed="rId3" cstate="print"/>
          <a:srcRect t="22681" r="12938" b="193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60648"/>
            <a:ext cx="8108310" cy="8894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говорить друзьям не лень,    улыбаясь :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«ДОБРЫЙ   ДЕНЬ !»</a:t>
            </a: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друг  другу   на  прощанье 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мы скажем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«ДО   СВИДАНИЯ !»</a:t>
            </a: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скажем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«СПАСИБО»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 тобою не раз 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  всё  что  делают  для  нас!</a:t>
            </a: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</a:t>
            </a:r>
          </a:p>
          <a:p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/>
          <p:cNvPicPr>
            <a:picLocks noChangeAspect="1" noChangeArrowheads="1"/>
          </p:cNvPicPr>
          <p:nvPr/>
        </p:nvPicPr>
        <p:blipFill>
          <a:blip r:embed="rId3" cstate="print"/>
          <a:srcRect t="22681" r="12938" b="193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391306" cy="7540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ИЗВИНИ,   ПОЖАЛУЙСТА, ПРОСТИ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РАЗРЕШИ.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Это  не слова, а ключик от души.</a:t>
            </a: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пора  за стол, всё  для еды накрыто,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ПРИЯТНОГО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желаем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АППЕТИТА !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</a:t>
            </a:r>
          </a:p>
          <a:p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128</Words>
  <Application>Microsoft Office PowerPoint</Application>
  <PresentationFormat>Экран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ддииммоонн</dc:creator>
  <cp:lastModifiedBy>Михаил и Игорь</cp:lastModifiedBy>
  <cp:revision>26</cp:revision>
  <dcterms:created xsi:type="dcterms:W3CDTF">2014-11-12T02:18:41Z</dcterms:created>
  <dcterms:modified xsi:type="dcterms:W3CDTF">2015-01-13T06:49:27Z</dcterms:modified>
</cp:coreProperties>
</file>